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</p:sldMasterIdLst>
  <p:notesMasterIdLst>
    <p:notesMasterId r:id="rId26"/>
  </p:notesMasterIdLst>
  <p:handoutMasterIdLst>
    <p:handoutMasterId r:id="rId27"/>
  </p:handoutMasterIdLst>
  <p:sldIdLst>
    <p:sldId id="263" r:id="rId5"/>
    <p:sldId id="489" r:id="rId6"/>
    <p:sldId id="455" r:id="rId7"/>
    <p:sldId id="272" r:id="rId8"/>
    <p:sldId id="267" r:id="rId9"/>
    <p:sldId id="332" r:id="rId10"/>
    <p:sldId id="482" r:id="rId11"/>
    <p:sldId id="487" r:id="rId12"/>
    <p:sldId id="488" r:id="rId13"/>
    <p:sldId id="497" r:id="rId14"/>
    <p:sldId id="491" r:id="rId15"/>
    <p:sldId id="492" r:id="rId16"/>
    <p:sldId id="496" r:id="rId17"/>
    <p:sldId id="493" r:id="rId18"/>
    <p:sldId id="494" r:id="rId19"/>
    <p:sldId id="345" r:id="rId20"/>
    <p:sldId id="436" r:id="rId21"/>
    <p:sldId id="495" r:id="rId22"/>
    <p:sldId id="498" r:id="rId23"/>
    <p:sldId id="499" r:id="rId24"/>
    <p:sldId id="26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6709"/>
    <a:srgbClr val="1F497D"/>
    <a:srgbClr val="7AB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8" autoAdjust="0"/>
    <p:restoredTop sz="91768" autoAdjust="0"/>
  </p:normalViewPr>
  <p:slideViewPr>
    <p:cSldViewPr snapToGrid="0">
      <p:cViewPr varScale="1">
        <p:scale>
          <a:sx n="61" d="100"/>
          <a:sy n="61" d="100"/>
        </p:scale>
        <p:origin x="8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F069BEE-5C22-49A5-A892-F6E6A4002A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4FB27-DC4B-4A29-B4F3-C665BDE47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47B97-F030-426D-A9D1-6B39B13C23ED}" type="datetimeFigureOut">
              <a:rPr lang="en-US" smtClean="0"/>
              <a:t>5/6/2023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06FDF-174B-49EE-AD51-C827118F0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610B1-614F-48C3-8F2D-C50C182871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751AA-B992-41E5-A909-E1A2443E23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69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gif>
</file>

<file path=ppt/media/image11.png>
</file>

<file path=ppt/media/image12.png>
</file>

<file path=ppt/media/image13.png>
</file>

<file path=ppt/media/image14.jpeg>
</file>

<file path=ppt/media/image15.jp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24CBC-D461-4ECA-A489-D3A30E0FB795}" type="datetimeFigureOut">
              <a:rPr lang="en-US" smtClean="0"/>
              <a:t>5/6/2023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1351B-2C5D-457B-ABE5-B64DBC7BD4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00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python-oops-concepts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86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764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3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hlinkClick r:id="rId3"/>
              </a:rPr>
              <a:t>https://www.geeksforgeeks.org/python-oops-concepts/</a:t>
            </a:r>
            <a:endParaRPr lang="en-US" sz="1200" i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72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https://www.geeksforgeeks.org/binary-search/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2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https://unity.com/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005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066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D48CF-CA04-4783-93AD-979ACAA61BAD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1EF5C4-7447-D8B8-2D2E-B27DBBE2A4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61000" y="5305425"/>
            <a:ext cx="914400" cy="91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899616-6B50-4D67-3046-952A3669D6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382" y="77187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D8F5E-101B-4FAA-9D82-961F1DB1544E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27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ED27139F-35B2-43FA-B637-88921C5FFDC1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54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01E3-C0B1-4B9B-89A9-02A94F8923FD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582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6E31F1-ECC9-4BD6-B025-EF3978C15B30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06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3E066-FCF7-4D43-8CE1-1C08EC1A1793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0164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C8794-11C8-4B79-A4E9-18EDC7F6F0E1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6521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5C23-9E41-495D-915A-9AA2F40B498D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01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7D3B-5F64-44A5-AA84-66F74DA0B34C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1808E7F-6862-4377-A59B-F2A5DB78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269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C8FD-3A4C-43CB-AF34-DC8E25AC924B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07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EBCC-AAFA-45D8-862F-DAF4C6B28F16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91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DDB2D2ED-04BA-4C3B-A1BA-41B691232536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C90B40-9C1F-03C6-F8E5-3548564FF96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duotone>
              <a:prstClr val="black"/>
              <a:srgbClr val="1F497D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30" y="353208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44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cap="none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lpython.com/python-testin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hinelearningmastery.com/a-gentle-introduction-to-unit-testing-in-python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manKhaniJazani/" TargetMode="External"/><Relationship Id="rId2" Type="http://schemas.openxmlformats.org/officeDocument/2006/relationships/hyperlink" Target="mailto:ImanKhaniJazani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A52790-F46A-843A-C214-9C2BCB1C8A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We Can Evaluate Our Code</a:t>
            </a:r>
            <a:r>
              <a:rPr lang="en-US" dirty="0"/>
              <a:t>?</a:t>
            </a:r>
            <a:endParaRPr lang="en-US" b="1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54DAC39-00F6-8934-0067-6F99551A2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2861750"/>
          </a:xfrm>
        </p:spPr>
        <p:txBody>
          <a:bodyPr>
            <a:normAutofit/>
          </a:bodyPr>
          <a:lstStyle/>
          <a:p>
            <a:r>
              <a:rPr lang="en-US" sz="2400" b="1" dirty="0"/>
              <a:t>By:</a:t>
            </a:r>
            <a:r>
              <a:rPr lang="en-US" sz="2400" dirty="0"/>
              <a:t> Iman Khani Jazani</a:t>
            </a:r>
          </a:p>
          <a:p>
            <a:endParaRPr lang="en-US" sz="2400" dirty="0"/>
          </a:p>
          <a:p>
            <a:endParaRPr lang="en-US" sz="2400" dirty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i="1" dirty="0">
                <a:latin typeface="-apple-system"/>
              </a:rPr>
              <a:t>AI and Data Specialist, Business Developer | </a:t>
            </a:r>
            <a:r>
              <a:rPr lang="en-US" i="1" dirty="0" err="1">
                <a:latin typeface="-apple-system"/>
              </a:rPr>
              <a:t>AiHum</a:t>
            </a:r>
            <a:endParaRPr lang="fa-IR" i="1" dirty="0">
              <a:latin typeface="-apple-system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b="0" i="1" dirty="0">
                <a:effectLst/>
                <a:latin typeface="-apple-system"/>
              </a:rPr>
              <a:t>Adjunct Professor | Sharif University of Technology</a:t>
            </a:r>
          </a:p>
          <a:p>
            <a:pPr marL="3429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Courier New" panose="02070309020205020404" pitchFamily="49" charset="0"/>
              <a:buChar char="o"/>
              <a:defRPr/>
            </a:pPr>
            <a:r>
              <a:rPr lang="en-US" b="0" i="1" dirty="0">
                <a:effectLst/>
                <a:latin typeface="-apple-system"/>
              </a:rPr>
              <a:t>Senior Data Scientist, Community builder | Adin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i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0" i="1" dirty="0">
              <a:effectLst/>
              <a:latin typeface="-apple-system"/>
            </a:endParaRPr>
          </a:p>
          <a:p>
            <a:endParaRPr lang="en-US" sz="1400" dirty="0"/>
          </a:p>
          <a:p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11016-7412-C785-DD6A-793B22161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D287BD-4C92-C96B-04AC-579912B80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Fundamental Programming with Python</a:t>
            </a:r>
          </a:p>
        </p:txBody>
      </p:sp>
    </p:spTree>
    <p:extLst>
      <p:ext uri="{BB962C8B-B14F-4D97-AF65-F5344CB8AC3E}">
        <p14:creationId xmlns:p14="http://schemas.microsoft.com/office/powerpoint/2010/main" val="3733673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7414F-DA52-8ECE-A0D4-F5BA93467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B494E-3776-90F0-95BE-89A115F64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Library modeling with different objects:</a:t>
            </a:r>
          </a:p>
          <a:p>
            <a:pPr lvl="1"/>
            <a:r>
              <a:rPr lang="en-US" dirty="0"/>
              <a:t>Lib, person, reader, book</a:t>
            </a:r>
          </a:p>
          <a:p>
            <a:r>
              <a:rPr lang="en-US" dirty="0"/>
              <a:t>Development of some functionalities for each </a:t>
            </a:r>
            <a:r>
              <a:rPr lang="en-US" dirty="0" err="1"/>
              <a:t>objs</a:t>
            </a:r>
            <a:endParaRPr lang="en-US" dirty="0"/>
          </a:p>
          <a:p>
            <a:r>
              <a:rPr lang="en-US" dirty="0"/>
              <a:t>Binary search!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140E85-CAF1-9438-CCDC-B64CA6FFE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B5CAF7-99A3-D7B0-492B-E9DBB641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38C1CD-CCA5-F9E5-8B65-3182D5CB2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558" y="3636315"/>
            <a:ext cx="5715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11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846D-F051-86CF-507F-70D87FAD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test? Is it necessary?!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EA1AF-A1EC-868B-10C3-0867B197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9EA25-A562-2A51-BBE8-71F40634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165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F63F65-0D5F-DE3F-F85C-00D06688F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testing strategy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4B5D8B-CF77-56B3-002B-ABE34FE94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</a:t>
            </a:r>
          </a:p>
          <a:p>
            <a:r>
              <a:rPr lang="en-US" dirty="0"/>
              <a:t>Automatic</a:t>
            </a:r>
          </a:p>
          <a:p>
            <a:pPr lvl="1"/>
            <a:r>
              <a:rPr lang="en-US" dirty="0"/>
              <a:t>Unit test</a:t>
            </a:r>
          </a:p>
          <a:p>
            <a:pPr lvl="1"/>
            <a:r>
              <a:rPr lang="en-US" dirty="0"/>
              <a:t>Integration test</a:t>
            </a:r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C33B7B-AAE9-7FF3-9B5A-C98EEADF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25022-6C60-695A-32F4-4541FE2EA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F04D6C-E782-FCD1-F7D0-641F5ED5EB20}"/>
              </a:ext>
            </a:extLst>
          </p:cNvPr>
          <p:cNvSpPr/>
          <p:nvPr/>
        </p:nvSpPr>
        <p:spPr>
          <a:xfrm>
            <a:off x="2122049" y="4904127"/>
            <a:ext cx="7945820" cy="1313793"/>
          </a:xfrm>
          <a:prstGeom prst="round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Dosis ExtraBold" pitchFamily="2" charset="0"/>
                <a:cs typeface="Kalameh" pitchFamily="2" charset="-78"/>
              </a:rPr>
              <a:t>Can you suggest other strategies?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4ACCA61-2798-A812-2804-BFA34BA8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43050"/>
            <a:ext cx="5509191" cy="30989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294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B7AFA-B3F5-2FA8-BA5F-3ECB880F0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testing strategy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86347-FB30-E3C6-D543-B60D348B9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36B45-DD52-CFD3-577A-61C4DC336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13</a:t>
            </a:fld>
            <a:endParaRPr lang="en-US" dirty="0"/>
          </a:p>
        </p:txBody>
      </p:sp>
      <p:pic>
        <p:nvPicPr>
          <p:cNvPr id="1026" name="Picture 2" descr="Functional Testing Vs Non-Functional Testing">
            <a:extLst>
              <a:ext uri="{FF2B5EF4-FFF2-40B4-BE49-F238E27FC236}">
                <a16:creationId xmlns:a16="http://schemas.microsoft.com/office/drawing/2014/main" id="{C5D92691-CDB2-8B12-3E53-01BF096543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1900" y="2011363"/>
            <a:ext cx="8579885" cy="44114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06132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C2943F-61F3-BE0E-2858-D7A93956C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D7582-414D-8CE8-8283-8CAB34F73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C562A-D5D1-BEAF-CBBD-8230314F5BD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011363"/>
            <a:ext cx="12192000" cy="4206875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3900" dirty="0">
                <a:latin typeface="Dosis ExtraBold" pitchFamily="2" charset="0"/>
              </a:rPr>
              <a:t>Assertion</a:t>
            </a:r>
          </a:p>
        </p:txBody>
      </p:sp>
    </p:spTree>
    <p:extLst>
      <p:ext uri="{BB962C8B-B14F-4D97-AF65-F5344CB8AC3E}">
        <p14:creationId xmlns:p14="http://schemas.microsoft.com/office/powerpoint/2010/main" val="2174425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56E82-F423-88C3-8EE5-A6558A543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library 😉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1950F7-D173-D5F2-9EF3-F8A8624AA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57C61-1A99-175A-069C-763BDA986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15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E60D248-C4E7-4A03-5BCB-0CAD369863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9743" y="241490"/>
            <a:ext cx="4147458" cy="6105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FA22060-F326-0404-BA15-7DE998229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094" y="1562835"/>
            <a:ext cx="3483429" cy="52251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isual Studio Code full logo transparent PNG - StickPNG">
            <a:extLst>
              <a:ext uri="{FF2B5EF4-FFF2-40B4-BE49-F238E27FC236}">
                <a16:creationId xmlns:a16="http://schemas.microsoft.com/office/drawing/2014/main" id="{2337C37C-95E3-2A63-627B-548481E19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7" y="4312706"/>
            <a:ext cx="3181874" cy="16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Git Logo PNG vector in SVG, PDF, AI, CDR format">
            <a:extLst>
              <a:ext uri="{FF2B5EF4-FFF2-40B4-BE49-F238E27FC236}">
                <a16:creationId xmlns:a16="http://schemas.microsoft.com/office/drawing/2014/main" id="{2273C08F-71BD-46AA-6E49-86AA207C2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5563" r="10673" b="27494"/>
          <a:stretch/>
        </p:blipFill>
        <p:spPr bwMode="auto">
          <a:xfrm>
            <a:off x="4734245" y="284176"/>
            <a:ext cx="2721427" cy="11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0117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Programming in the Digital Age!</a:t>
            </a:r>
            <a:endParaRPr lang="fa-I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89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650D8-F448-124E-BF47-7D95F8DD3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Unity!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96E2A-036F-BC78-F423-EBC584DB3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BD7BF7-CDC1-5E0A-BAF5-D753B6367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DE1E1F-B68A-CC39-8D3B-36CADEE98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F1BAC5-9CDD-631F-ECD2-CF38BA433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556" y="1620918"/>
            <a:ext cx="10640911" cy="480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78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24FA-EA26-C1AB-FD86-FD4312CB8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13C0922-9CCC-0CBF-4722-2EFDDFE6A9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6856" y="2011363"/>
            <a:ext cx="9216701" cy="42068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63BD81-EB96-5B89-BD7F-4E0B5E78C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F89F6-FAB3-6E88-4D5A-D82A86933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6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43C0-2898-3AD2-F1CF-4CAD4914C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program a player?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FBFC12-723A-3F02-1CD0-5D250AF1B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355F5E-1387-BD25-7809-9764CC6C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19</a:t>
            </a:fld>
            <a:endParaRPr lang="en-US" dirty="0"/>
          </a:p>
        </p:txBody>
      </p:sp>
      <p:pic>
        <p:nvPicPr>
          <p:cNvPr id="1028" name="Picture 4" descr="Mortal Kombat movie gets a 2021 release date | PC Gamer">
            <a:extLst>
              <a:ext uri="{FF2B5EF4-FFF2-40B4-BE49-F238E27FC236}">
                <a16:creationId xmlns:a16="http://schemas.microsoft.com/office/drawing/2014/main" id="{F7832E70-1E55-B345-5FE2-72E0D96BC2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093" y="1478503"/>
            <a:ext cx="8631731" cy="48553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823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Presentations </a:t>
            </a:r>
          </a:p>
          <a:p>
            <a:r>
              <a:rPr lang="en-US" dirty="0"/>
              <a:t>Review OOP with examples</a:t>
            </a:r>
          </a:p>
          <a:p>
            <a:r>
              <a:rPr lang="en-US" dirty="0"/>
              <a:t>Our futuristic library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40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FEEFA-85CC-775C-1A0F-1E4018084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9" y="284176"/>
            <a:ext cx="4128999" cy="1508760"/>
          </a:xfrm>
        </p:spPr>
        <p:txBody>
          <a:bodyPr>
            <a:normAutofit fontScale="90000"/>
          </a:bodyPr>
          <a:lstStyle/>
          <a:p>
            <a:pPr algn="r" rtl="1"/>
            <a:r>
              <a:rPr lang="fa-IR" dirty="0">
                <a:latin typeface="Kalameh" pitchFamily="2" charset="-78"/>
                <a:cs typeface="Kalameh" pitchFamily="2" charset="-78"/>
              </a:rPr>
              <a:t>اگه دوست داشتین شرکت کنین بهم خبر بدین</a:t>
            </a:r>
            <a:endParaRPr lang="en-US" dirty="0">
              <a:latin typeface="Kalameh" pitchFamily="2" charset="-78"/>
              <a:cs typeface="Kalameh" pitchFamily="2" charset="-78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DFADB3A-1CCF-5668-5119-D693AEF3F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551C12-47B6-0A9C-BA86-0E68116A4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78628-7858-2E0B-5CD0-04C1E75B0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5765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1B2D1-ED4F-3F7E-6680-17E47645F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171A8-7BC9-A1CC-24DE-D1A363BFC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i="1" dirty="0">
                <a:hlinkClick r:id="rId3"/>
              </a:rPr>
              <a:t>https://realpython.com/python-testing/</a:t>
            </a:r>
            <a:endParaRPr lang="fa-IR" sz="2800" i="1" dirty="0"/>
          </a:p>
          <a:p>
            <a:pPr algn="just"/>
            <a:r>
              <a:rPr lang="en-US" sz="2800" i="1" dirty="0">
                <a:hlinkClick r:id="rId4"/>
              </a:rPr>
              <a:t>https://machinelearningmastery.com/a-gentle-introduction-to-unit-testing-in-python/</a:t>
            </a:r>
            <a:endParaRPr lang="fa-IR" sz="2800" i="1" dirty="0"/>
          </a:p>
          <a:p>
            <a:pPr algn="just"/>
            <a:endParaRPr lang="en-US" sz="2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7D2F6-E8B4-DCE8-6D7F-E8A49CF5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26C1C-F8F8-36AC-3F81-B1B919457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585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Presentations </a:t>
            </a:r>
          </a:p>
          <a:p>
            <a:r>
              <a:rPr lang="en-US" dirty="0"/>
              <a:t>Review the last lecture</a:t>
            </a:r>
            <a:endParaRPr lang="fa-IR" dirty="0"/>
          </a:p>
          <a:p>
            <a:r>
              <a:rPr lang="fa-IR" dirty="0">
                <a:latin typeface="Kalameh" pitchFamily="2" charset="-78"/>
                <a:cs typeface="Kalameh" pitchFamily="2" charset="-78"/>
              </a:rPr>
              <a:t>حضور و غیاب</a:t>
            </a:r>
          </a:p>
          <a:p>
            <a:r>
              <a:rPr lang="en-US" dirty="0"/>
              <a:t>Why do we need test? Is it necessary?!</a:t>
            </a:r>
          </a:p>
          <a:p>
            <a:r>
              <a:rPr lang="en-US" dirty="0"/>
              <a:t>How to implement in Python?</a:t>
            </a:r>
            <a:endParaRPr lang="fa-IR" dirty="0"/>
          </a:p>
          <a:p>
            <a:r>
              <a:rPr lang="en-US">
                <a:solidFill>
                  <a:schemeClr val="accent6"/>
                </a:solidFill>
              </a:rPr>
              <a:t>Application </a:t>
            </a:r>
            <a:r>
              <a:rPr lang="en-US" dirty="0">
                <a:solidFill>
                  <a:schemeClr val="accent6"/>
                </a:solidFill>
              </a:rPr>
              <a:t>of Programming in the Digital Age!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62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7BF9-93E3-307D-03D4-E63181C84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ACF0-C99B-8FC1-911B-53228D034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/>
              <a:t>Send your feedback about the class whenever you want!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BBDA3-FF62-55E1-0184-D829C952C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BBF5-9EBB-38CE-9793-3F7C4BCC8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73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A482-6D39-FDCD-3606-DCAA53276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3518-C6BE-8815-A0F7-D20CF3096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10402272" cy="4206240"/>
          </a:xfrm>
        </p:spPr>
        <p:txBody>
          <a:bodyPr/>
          <a:lstStyle/>
          <a:p>
            <a:r>
              <a:rPr lang="en-US" dirty="0"/>
              <a:t>Gmail: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ImanKhaniJazani@gmail.com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LinkedIn: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https://www.linkedin.com/in/ImanKhaniJazani/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Telegram: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@IKJ1992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EEF49-AEF6-FF69-5817-FBEDB3EC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703549-3DB7-CE04-C1F1-A2B7FCD69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0137" y="3797853"/>
            <a:ext cx="7205663" cy="24200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FDF0C-558A-AC2C-FC85-DCA32C2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332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 Presentations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17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846D-F051-86CF-507F-70D87FAD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the Last Lecture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EA1AF-A1EC-868B-10C3-0867B197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9EA25-A562-2A51-BBE8-71F40634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12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5875F2-FBAE-4E42-AAE5-28E10A7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it again!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52B0094-FD1D-1CE0-29A2-410698429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03325" y="2098041"/>
            <a:ext cx="9783763" cy="4033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DD1556-D553-5FD3-FFAE-E7BCAE1E3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49A135-034F-ECE1-DBE1-28E9BEBE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8</a:t>
            </a:fld>
            <a:endParaRPr lang="en-US" dirty="0"/>
          </a:p>
        </p:txBody>
      </p:sp>
      <p:pic>
        <p:nvPicPr>
          <p:cNvPr id="3074" name="Picture 2" descr="Visual Studio Code full logo transparent PNG - StickPNG">
            <a:extLst>
              <a:ext uri="{FF2B5EF4-FFF2-40B4-BE49-F238E27FC236}">
                <a16:creationId xmlns:a16="http://schemas.microsoft.com/office/drawing/2014/main" id="{970E5F9E-3058-0B43-4F1D-F3B24439A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858" y="174871"/>
            <a:ext cx="3181874" cy="16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it Logo PNG vector in SVG, PDF, AI, CDR format">
            <a:extLst>
              <a:ext uri="{FF2B5EF4-FFF2-40B4-BE49-F238E27FC236}">
                <a16:creationId xmlns:a16="http://schemas.microsoft.com/office/drawing/2014/main" id="{F3B8F875-E7DE-AFB8-1E61-B20568BCD7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5563" r="10673" b="27494"/>
          <a:stretch/>
        </p:blipFill>
        <p:spPr bwMode="auto">
          <a:xfrm>
            <a:off x="6259286" y="174871"/>
            <a:ext cx="2721427" cy="11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4825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56E82-F423-88C3-8EE5-A6558A543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library 😉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1950F7-D173-D5F2-9EF3-F8A8624AA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57C61-1A99-175A-069C-763BDA986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9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E60D248-C4E7-4A03-5BCB-0CAD369863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9743" y="241490"/>
            <a:ext cx="4147458" cy="6105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FA22060-F326-0404-BA15-7DE998229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094" y="1562835"/>
            <a:ext cx="3483429" cy="52251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isual Studio Code full logo transparent PNG - StickPNG">
            <a:extLst>
              <a:ext uri="{FF2B5EF4-FFF2-40B4-BE49-F238E27FC236}">
                <a16:creationId xmlns:a16="http://schemas.microsoft.com/office/drawing/2014/main" id="{2337C37C-95E3-2A63-627B-548481E19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7" y="4312706"/>
            <a:ext cx="3181874" cy="16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Git Logo PNG vector in SVG, PDF, AI, CDR format">
            <a:extLst>
              <a:ext uri="{FF2B5EF4-FFF2-40B4-BE49-F238E27FC236}">
                <a16:creationId xmlns:a16="http://schemas.microsoft.com/office/drawing/2014/main" id="{2273C08F-71BD-46AA-6E49-86AA207C2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5563" r="10673" b="27494"/>
          <a:stretch/>
        </p:blipFill>
        <p:spPr bwMode="auto">
          <a:xfrm>
            <a:off x="4734245" y="284176"/>
            <a:ext cx="2721427" cy="11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3058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BD5B5"/>
      </a:hlink>
      <a:folHlink>
        <a:srgbClr val="FE66FF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977135_Playground rules presentation_RVA_v3.potx" id="{07413DCF-3AC5-4C70-87BD-941AEA8469DA}" vid="{4E9FF052-B545-4DF9-BE6D-6A74F8F6AE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E42AFF-377A-47D3-84EF-20B0692369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A9B77A0-8658-45E5-8D19-24559500539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8AC8BD7-946A-4C17-A395-21CB0265D7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 review of playground rules</Template>
  <TotalTime>37981</TotalTime>
  <Words>383</Words>
  <Application>Microsoft Office PowerPoint</Application>
  <PresentationFormat>Widescreen</PresentationFormat>
  <Paragraphs>107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-apple-system</vt:lpstr>
      <vt:lpstr>Calibri</vt:lpstr>
      <vt:lpstr>Corbel</vt:lpstr>
      <vt:lpstr>Courier New</vt:lpstr>
      <vt:lpstr>Dosis ExtraBold</vt:lpstr>
      <vt:lpstr>Kalameh</vt:lpstr>
      <vt:lpstr>Wingdings</vt:lpstr>
      <vt:lpstr>Banded</vt:lpstr>
      <vt:lpstr>How We Can Evaluate Our Code?</vt:lpstr>
      <vt:lpstr>Last Lecture</vt:lpstr>
      <vt:lpstr>Today</vt:lpstr>
      <vt:lpstr>Together</vt:lpstr>
      <vt:lpstr>Contact me</vt:lpstr>
      <vt:lpstr>Short Presentations</vt:lpstr>
      <vt:lpstr>Review the Last Lecture </vt:lpstr>
      <vt:lpstr>Check it again!</vt:lpstr>
      <vt:lpstr>Our library 😉</vt:lpstr>
      <vt:lpstr>Library features</vt:lpstr>
      <vt:lpstr>Why do we need test? Is it necessary?!</vt:lpstr>
      <vt:lpstr>Different types of testing strategy</vt:lpstr>
      <vt:lpstr>Different types of testing strategy</vt:lpstr>
      <vt:lpstr>PowerPoint Presentation</vt:lpstr>
      <vt:lpstr>Our library 😉</vt:lpstr>
      <vt:lpstr>Application of Programming in the Digital Age!</vt:lpstr>
      <vt:lpstr>Unity!</vt:lpstr>
      <vt:lpstr>Unity!</vt:lpstr>
      <vt:lpstr>How to program a player?</vt:lpstr>
      <vt:lpstr>اگه دوست داشتین شرکت کنین بهم خبر بدین</vt:lpstr>
      <vt:lpstr>Lecture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Iman Khani Jazani</dc:creator>
  <cp:lastModifiedBy>Iman Khani Jazani</cp:lastModifiedBy>
  <cp:revision>393</cp:revision>
  <dcterms:created xsi:type="dcterms:W3CDTF">2023-01-30T22:07:53Z</dcterms:created>
  <dcterms:modified xsi:type="dcterms:W3CDTF">2023-05-06T07:38:53Z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